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embeddedFontLst>
    <p:embeddedFont>
      <p:font typeface="Corben" panose="020B0604020202020204" charset="0"/>
      <p:bold r:id="rId5"/>
    </p:embeddedFont>
    <p:embeddedFont>
      <p:font typeface="Arial Black" panose="020B0A04020102020204" pitchFamily="34" charset="0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verlock" panose="020B0604020202020204" charset="0"/>
      <p:regular r:id="rId11"/>
      <p:bold r:id="rId12"/>
      <p:italic r:id="rId13"/>
      <p:boldItalic r:id="rId14"/>
    </p:embeddedFont>
    <p:embeddedFont>
      <p:font typeface="Bodoni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LhTA4YSDP/WxmU+LKvScRywhk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customschemas.google.com/relationships/presentationmetadata" Target="meta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4524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84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44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599" y="1615440"/>
            <a:ext cx="5844771" cy="357632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1999" cy="1574800"/>
          </a:xfrm>
          <a:prstGeom prst="rect">
            <a:avLst/>
          </a:prstGeom>
          <a:solidFill>
            <a:srgbClr val="F4B081"/>
          </a:solidFill>
          <a:ln w="381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643120" y="243840"/>
            <a:ext cx="7477760" cy="98552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1280" y="48080"/>
            <a:ext cx="4826001" cy="14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"/>
          <p:cNvGrpSpPr/>
          <p:nvPr/>
        </p:nvGrpSpPr>
        <p:grpSpPr>
          <a:xfrm>
            <a:off x="6787129" y="430184"/>
            <a:ext cx="912728" cy="642800"/>
            <a:chOff x="5362402" y="1683926"/>
            <a:chExt cx="894000" cy="642800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77861" y="1683926"/>
              <a:ext cx="715963" cy="6428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0" name="Google Shape;90;p1"/>
            <p:cNvSpPr txBox="1"/>
            <p:nvPr/>
          </p:nvSpPr>
          <p:spPr>
            <a:xfrm>
              <a:off x="5362402" y="1887233"/>
              <a:ext cx="89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ABOUT</a:t>
              </a:r>
              <a:endPara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5145111" y="382317"/>
            <a:ext cx="827466" cy="679361"/>
            <a:chOff x="5666448" y="1957133"/>
            <a:chExt cx="827466" cy="679361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666448" y="1957133"/>
              <a:ext cx="679362" cy="6793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3" name="Google Shape;93;p1"/>
            <p:cNvSpPr txBox="1"/>
            <p:nvPr/>
          </p:nvSpPr>
          <p:spPr>
            <a:xfrm>
              <a:off x="5696514" y="2208327"/>
              <a:ext cx="79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HOME</a:t>
              </a: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7696820" y="397132"/>
            <a:ext cx="841204" cy="655559"/>
            <a:chOff x="5894478" y="2744173"/>
            <a:chExt cx="841204" cy="655559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894478" y="2744173"/>
              <a:ext cx="655559" cy="6555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"/>
            <p:cNvSpPr txBox="1"/>
            <p:nvPr/>
          </p:nvSpPr>
          <p:spPr>
            <a:xfrm>
              <a:off x="5919383" y="2965082"/>
              <a:ext cx="816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SHOP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>
            <a:off x="5996197" y="431627"/>
            <a:ext cx="946158" cy="661080"/>
            <a:chOff x="5872691" y="1901942"/>
            <a:chExt cx="946158" cy="661080"/>
          </a:xfrm>
        </p:grpSpPr>
        <p:pic>
          <p:nvPicPr>
            <p:cNvPr id="98" name="Google Shape;98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72691" y="1901942"/>
              <a:ext cx="756661" cy="661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"/>
            <p:cNvSpPr txBox="1"/>
            <p:nvPr/>
          </p:nvSpPr>
          <p:spPr>
            <a:xfrm>
              <a:off x="5873682" y="2083840"/>
              <a:ext cx="9451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MENU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"/>
          <p:cNvGrpSpPr/>
          <p:nvPr/>
        </p:nvGrpSpPr>
        <p:grpSpPr>
          <a:xfrm>
            <a:off x="8508661" y="402348"/>
            <a:ext cx="945300" cy="683843"/>
            <a:chOff x="8112006" y="2522481"/>
            <a:chExt cx="945300" cy="683843"/>
          </a:xfrm>
        </p:grpSpPr>
        <p:pic>
          <p:nvPicPr>
            <p:cNvPr id="101" name="Google Shape;101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117197" y="2522481"/>
              <a:ext cx="744633" cy="683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"/>
            <p:cNvSpPr txBox="1"/>
            <p:nvPr/>
          </p:nvSpPr>
          <p:spPr>
            <a:xfrm>
              <a:off x="8112006" y="2713019"/>
              <a:ext cx="94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RECIPE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"/>
          <p:cNvGrpSpPr/>
          <p:nvPr/>
        </p:nvGrpSpPr>
        <p:grpSpPr>
          <a:xfrm>
            <a:off x="9317365" y="375428"/>
            <a:ext cx="1313305" cy="693140"/>
            <a:chOff x="7938457" y="1790769"/>
            <a:chExt cx="1313305" cy="693140"/>
          </a:xfrm>
        </p:grpSpPr>
        <p:pic>
          <p:nvPicPr>
            <p:cNvPr id="104" name="Google Shape;104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938457" y="1790769"/>
              <a:ext cx="1106891" cy="6931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"/>
            <p:cNvSpPr txBox="1"/>
            <p:nvPr/>
          </p:nvSpPr>
          <p:spPr>
            <a:xfrm>
              <a:off x="7991922" y="1989081"/>
              <a:ext cx="12598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PRODUCTS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"/>
          <p:cNvGrpSpPr/>
          <p:nvPr/>
        </p:nvGrpSpPr>
        <p:grpSpPr>
          <a:xfrm>
            <a:off x="10262960" y="330766"/>
            <a:ext cx="1121419" cy="790442"/>
            <a:chOff x="10250079" y="123305"/>
            <a:chExt cx="1121419" cy="690645"/>
          </a:xfrm>
        </p:grpSpPr>
        <p:pic>
          <p:nvPicPr>
            <p:cNvPr id="107" name="Google Shape;107;p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50079" y="123305"/>
              <a:ext cx="991661" cy="690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"/>
            <p:cNvSpPr txBox="1"/>
            <p:nvPr/>
          </p:nvSpPr>
          <p:spPr>
            <a:xfrm>
              <a:off x="10470598" y="352333"/>
              <a:ext cx="900900" cy="2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SEARCH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"/>
          <p:cNvSpPr txBox="1"/>
          <p:nvPr/>
        </p:nvSpPr>
        <p:spPr>
          <a:xfrm>
            <a:off x="274319" y="2508795"/>
            <a:ext cx="527304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D966"/>
                </a:solidFill>
                <a:latin typeface="Corben"/>
                <a:ea typeface="Corben"/>
                <a:cs typeface="Corben"/>
                <a:sym typeface="Corben"/>
              </a:rPr>
              <a:t>HAPPINESS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D966"/>
                </a:solidFill>
                <a:latin typeface="Corben"/>
                <a:ea typeface="Corben"/>
                <a:cs typeface="Corben"/>
                <a:sym typeface="Corben"/>
              </a:rPr>
              <a:t>SMELLING BREAD</a:t>
            </a:r>
            <a:endParaRPr sz="4000">
              <a:solidFill>
                <a:srgbClr val="FFD966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" y="5191760"/>
            <a:ext cx="2885440" cy="166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73345" y="5191760"/>
            <a:ext cx="2961827" cy="166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2011884" y="4541517"/>
            <a:ext cx="132080" cy="15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00666" y="4552856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99055" y="4551672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32863" y="4546593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510195" y="4536432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827099" y="4536431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30586" y="4546593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87925" y="4536430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98964" y="1648640"/>
            <a:ext cx="2971075" cy="255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96197" y="4245813"/>
            <a:ext cx="2983354" cy="255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072871" y="1651908"/>
            <a:ext cx="2971075" cy="255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070104" y="4245813"/>
            <a:ext cx="2973842" cy="255572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/>
          <p:nvPr/>
        </p:nvSpPr>
        <p:spPr>
          <a:xfrm>
            <a:off x="6370321" y="3566160"/>
            <a:ext cx="2316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FFFF00"/>
                </a:solidFill>
                <a:latin typeface="Bodoni"/>
                <a:ea typeface="Bodoni"/>
                <a:cs typeface="Bodoni"/>
                <a:sym typeface="Bodoni"/>
              </a:rPr>
              <a:t>Banana Loaf</a:t>
            </a:r>
            <a:endParaRPr sz="2800" b="1" i="1">
              <a:solidFill>
                <a:srgbClr val="FFFF0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9317380" y="3566160"/>
            <a:ext cx="24437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FFFF00"/>
                </a:solidFill>
                <a:latin typeface="Bodoni"/>
                <a:ea typeface="Bodoni"/>
                <a:cs typeface="Bodoni"/>
                <a:sym typeface="Bodoni"/>
              </a:rPr>
              <a:t>Cheese Bread</a:t>
            </a:r>
            <a:endParaRPr sz="2800" b="1" i="1">
              <a:solidFill>
                <a:srgbClr val="FFFF0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6380482" y="6116320"/>
            <a:ext cx="23730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FFFF00"/>
                </a:solidFill>
                <a:latin typeface="Bodoni"/>
                <a:ea typeface="Bodoni"/>
                <a:cs typeface="Bodoni"/>
                <a:sym typeface="Bodoni"/>
              </a:rPr>
              <a:t>Pan de Coco</a:t>
            </a:r>
            <a:endParaRPr sz="2800" b="1" i="1">
              <a:solidFill>
                <a:srgbClr val="FFFF0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9490300" y="6116320"/>
            <a:ext cx="24267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FFFF00"/>
                </a:solidFill>
                <a:latin typeface="Bodoni"/>
                <a:ea typeface="Bodoni"/>
                <a:cs typeface="Bodoni"/>
                <a:sym typeface="Bodoni"/>
              </a:rPr>
              <a:t>Ensaymada</a:t>
            </a:r>
            <a:endParaRPr sz="2800" b="1" i="1">
              <a:solidFill>
                <a:srgbClr val="FFFF0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97" y="106616"/>
            <a:ext cx="4822354" cy="14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671" y="1834673"/>
            <a:ext cx="2969009" cy="255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3515360" y="2035140"/>
            <a:ext cx="402336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Banana Loaf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Bread made from mashed, ripe bananas, butter, sugar, egg, vanilla, baking soda, and flour.. It is often a moist, sweet, cake-like quick bread.</a:t>
            </a:r>
            <a:endParaRPr sz="2000" i="1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cxnSp>
        <p:nvCxnSpPr>
          <p:cNvPr id="135" name="Google Shape;135;p2"/>
          <p:cNvCxnSpPr/>
          <p:nvPr/>
        </p:nvCxnSpPr>
        <p:spPr>
          <a:xfrm>
            <a:off x="3515360" y="1834673"/>
            <a:ext cx="4155440" cy="0"/>
          </a:xfrm>
          <a:prstGeom prst="straightConnector1">
            <a:avLst/>
          </a:prstGeom>
          <a:noFill/>
          <a:ln w="2857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6" name="Google Shape;13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86480" y="4099449"/>
            <a:ext cx="4176122" cy="3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74047" y="4099449"/>
            <a:ext cx="2975106" cy="256054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"/>
          <p:cNvSpPr txBox="1"/>
          <p:nvPr/>
        </p:nvSpPr>
        <p:spPr>
          <a:xfrm>
            <a:off x="5049520" y="4389118"/>
            <a:ext cx="3454400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Ensaymada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A Filipino sweet bread, is one of the many pastries derived from Spanish origins. Originaly sweet bread is one large snail-like coil dusted in sugar.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                                     </a:t>
            </a:r>
            <a:r>
              <a:rPr lang="en-US" sz="1800"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P25.00</a:t>
            </a:r>
            <a:endParaRPr sz="1800" i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9" name="Google Shape;139;p2"/>
          <p:cNvCxnSpPr/>
          <p:nvPr/>
        </p:nvCxnSpPr>
        <p:spPr>
          <a:xfrm>
            <a:off x="4460240" y="4322967"/>
            <a:ext cx="4155440" cy="0"/>
          </a:xfrm>
          <a:prstGeom prst="straightConnector1">
            <a:avLst/>
          </a:prstGeom>
          <a:noFill/>
          <a:ln w="2857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" name="Google Shape;140;p2"/>
          <p:cNvCxnSpPr/>
          <p:nvPr/>
        </p:nvCxnSpPr>
        <p:spPr>
          <a:xfrm>
            <a:off x="4531360" y="6659991"/>
            <a:ext cx="4155440" cy="0"/>
          </a:xfrm>
          <a:prstGeom prst="straightConnector1">
            <a:avLst/>
          </a:prstGeom>
          <a:noFill/>
          <a:ln w="2857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"/>
          <p:cNvSpPr txBox="1"/>
          <p:nvPr/>
        </p:nvSpPr>
        <p:spPr>
          <a:xfrm>
            <a:off x="6344920" y="3633600"/>
            <a:ext cx="1381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P95.00</a:t>
            </a:r>
            <a:endParaRPr sz="1800" i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943" y="5858576"/>
            <a:ext cx="814029" cy="78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73219" y="5858576"/>
            <a:ext cx="782301" cy="7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2767" y="5857853"/>
            <a:ext cx="827153" cy="80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34815" y="334241"/>
            <a:ext cx="1183729" cy="99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"/>
          <p:cNvSpPr txBox="1"/>
          <p:nvPr/>
        </p:nvSpPr>
        <p:spPr>
          <a:xfrm>
            <a:off x="8156383" y="548966"/>
            <a:ext cx="42104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us: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sugarybreadandbutterbakery@gmail.com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93823" y="1410022"/>
            <a:ext cx="3998954" cy="262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Widescreen</PresentationFormat>
  <Paragraphs>21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Corben</vt:lpstr>
      <vt:lpstr>Arial Black</vt:lpstr>
      <vt:lpstr>Calibri</vt:lpstr>
      <vt:lpstr>Arial</vt:lpstr>
      <vt:lpstr>Overlock</vt:lpstr>
      <vt:lpstr>Bodoni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Gamban</dc:creator>
  <cp:lastModifiedBy>Microsoft account</cp:lastModifiedBy>
  <cp:revision>1</cp:revision>
  <dcterms:created xsi:type="dcterms:W3CDTF">2019-08-11T03:46:18Z</dcterms:created>
  <dcterms:modified xsi:type="dcterms:W3CDTF">2023-11-12T00:55:04Z</dcterms:modified>
</cp:coreProperties>
</file>